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44" r:id="rId4"/>
  </p:sldMasterIdLst>
  <p:notesMasterIdLst>
    <p:notesMasterId r:id="rId7"/>
  </p:notesMasterIdLst>
  <p:handoutMasterIdLst>
    <p:handoutMasterId r:id="rId8"/>
  </p:handoutMasterIdLst>
  <p:sldIdLst>
    <p:sldId id="256" r:id="rId5"/>
    <p:sldId id="257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5033" autoAdjust="0"/>
  </p:normalViewPr>
  <p:slideViewPr>
    <p:cSldViewPr snapToGrid="0" snapToObjects="1">
      <p:cViewPr varScale="1">
        <p:scale>
          <a:sx n="81" d="100"/>
          <a:sy n="81" d="100"/>
        </p:scale>
        <p:origin x="562" y="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12/9/2019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12/9/2019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858" y="-307332"/>
            <a:ext cx="10160267" cy="242146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Advanced Multifunction Calculator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389" y="2273600"/>
            <a:ext cx="10972799" cy="1732343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 Calculator with simple mathematical functions as well as more advanced formula solvers and unit conversion capabilities</a:t>
            </a:r>
          </a:p>
          <a:p>
            <a:pPr algn="ctr"/>
            <a:endParaRPr 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Created By Zach Sapp and Adam Rath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D2A50E-C773-4E19-AB68-AD014EDFF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323" y="4316778"/>
            <a:ext cx="4737549" cy="1866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887968-F1C5-4E0D-ABDA-6E637FD29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2266" y="4156797"/>
            <a:ext cx="3130134" cy="2099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2C737A-7F7B-44B6-B3F4-58369A3B4AB8}"/>
              </a:ext>
            </a:extLst>
          </p:cNvPr>
          <p:cNvSpPr txBox="1"/>
          <p:nvPr/>
        </p:nvSpPr>
        <p:spPr>
          <a:xfrm>
            <a:off x="9521387" y="6151210"/>
            <a:ext cx="1768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Quadratic Formula Solver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5439DE-7980-44D1-B2B2-286FD309B36B}"/>
              </a:ext>
            </a:extLst>
          </p:cNvPr>
          <p:cNvSpPr txBox="1"/>
          <p:nvPr/>
        </p:nvSpPr>
        <p:spPr>
          <a:xfrm>
            <a:off x="3390303" y="6253908"/>
            <a:ext cx="1850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Simple Calculator Function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00A28-52F8-499C-BA72-DCA599E2B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666" y="132229"/>
            <a:ext cx="10131425" cy="1456267"/>
          </a:xfrm>
        </p:spPr>
        <p:txBody>
          <a:bodyPr/>
          <a:lstStyle/>
          <a:p>
            <a:r>
              <a:rPr lang="en-US" dirty="0"/>
              <a:t>Presentation video</a:t>
            </a:r>
          </a:p>
        </p:txBody>
      </p:sp>
      <p:pic>
        <p:nvPicPr>
          <p:cNvPr id="4" name="Final_mp4">
            <a:hlinkClick r:id="" action="ppaction://media"/>
            <a:extLst>
              <a:ext uri="{FF2B5EF4-FFF2-40B4-BE49-F238E27FC236}">
                <a16:creationId xmlns:a16="http://schemas.microsoft.com/office/drawing/2014/main" id="{65CE547B-2529-41BB-9033-5219989217B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3909" y="1337982"/>
            <a:ext cx="9255310" cy="5206253"/>
          </a:xfrm>
        </p:spPr>
      </p:pic>
    </p:spTree>
    <p:extLst>
      <p:ext uri="{BB962C8B-B14F-4D97-AF65-F5344CB8AC3E}">
        <p14:creationId xmlns:p14="http://schemas.microsoft.com/office/powerpoint/2010/main" val="255188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3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Props1.xml><?xml version="1.0" encoding="utf-8"?>
<ds:datastoreItem xmlns:ds="http://schemas.openxmlformats.org/officeDocument/2006/customXml" ds:itemID="{0257C101-46E1-4CAE-AE60-1AB79022B7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12C2FA-3740-4055-BA8A-74A1458F4A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15B3C4-7FB6-414C-8C24-8862C0E6C9F3}">
  <ds:schemaRefs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purl.org/dc/dcmitype/"/>
    <ds:schemaRef ds:uri="http://purl.org/dc/terms/"/>
    <ds:schemaRef ds:uri="71af3243-3dd4-4a8d-8c0d-dd76da1f02a5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0</TotalTime>
  <Words>36</Words>
  <Application>Microsoft Office PowerPoint</Application>
  <PresentationFormat>Widescreen</PresentationFormat>
  <Paragraphs>8</Paragraphs>
  <Slides>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Celestial</vt:lpstr>
      <vt:lpstr>Advanced Multifunction Calculator</vt:lpstr>
      <vt:lpstr>Presentation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2019-11-18T21:36:30Z</dcterms:created>
  <dcterms:modified xsi:type="dcterms:W3CDTF">2019-12-09T20:43:52Z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